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8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 shot of a cellphone&#10;&#10;AI-generated content may be incorrect.">
            <a:extLst>
              <a:ext uri="{FF2B5EF4-FFF2-40B4-BE49-F238E27FC236}">
                <a16:creationId xmlns:a16="http://schemas.microsoft.com/office/drawing/2014/main" id="{98433F53-6862-B6AC-050B-D65450353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" y="0"/>
            <a:ext cx="7559112" cy="10691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45BCE0-3CDD-410E-557E-41B84373B6AE}"/>
              </a:ext>
            </a:extLst>
          </p:cNvPr>
          <p:cNvSpPr txBox="1"/>
          <p:nvPr/>
        </p:nvSpPr>
        <p:spPr>
          <a:xfrm>
            <a:off x="412955" y="4070554"/>
            <a:ext cx="6710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Join us for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tea and cake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 the garden to help us raise vital funds for wildlife and see how you can make a few changes for nature in your own outdoor spaces.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Plant sale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Tombola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too.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796BA-C9FA-B410-8981-D72B2D929310}"/>
              </a:ext>
            </a:extLst>
          </p:cNvPr>
          <p:cNvSpPr txBox="1"/>
          <p:nvPr/>
        </p:nvSpPr>
        <p:spPr>
          <a:xfrm>
            <a:off x="412955" y="7145209"/>
            <a:ext cx="67105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410802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Neenan</dc:creator>
  <cp:lastModifiedBy>Ben Neenan</cp:lastModifiedBy>
  <cp:revision>1</cp:revision>
  <dcterms:created xsi:type="dcterms:W3CDTF">2025-04-16T09:06:33Z</dcterms:created>
  <dcterms:modified xsi:type="dcterms:W3CDTF">2025-04-16T09:34:17Z</dcterms:modified>
</cp:coreProperties>
</file>