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7559675" cy="106918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>
        <p:scale>
          <a:sx n="78" d="100"/>
          <a:sy n="78" d="100"/>
        </p:scale>
        <p:origin x="2916" y="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132990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778977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98433F53-6862-B6AC-050B-D65450353D4F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81" y="0"/>
            <a:ext cx="7559111" cy="10691813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6645BCE0-3CDD-410E-557E-41B84373B6AE}"/>
              </a:ext>
            </a:extLst>
          </p:cNvPr>
          <p:cNvSpPr txBox="1"/>
          <p:nvPr/>
        </p:nvSpPr>
        <p:spPr>
          <a:xfrm>
            <a:off x="424578" y="4963532"/>
            <a:ext cx="67105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b="1" dirty="0">
                <a:latin typeface="Arial" panose="020B0604020202020204" pitchFamily="34" charset="0"/>
                <a:cs typeface="Arial" panose="020B0604020202020204" pitchFamily="34" charset="0"/>
              </a:rPr>
              <a:t>[Total]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9A5B70C-66A7-13DA-A24D-C8862B07ADCC}"/>
              </a:ext>
            </a:extLst>
          </p:cNvPr>
          <p:cNvSpPr txBox="1"/>
          <p:nvPr/>
        </p:nvSpPr>
        <p:spPr>
          <a:xfrm>
            <a:off x="1804086" y="860135"/>
            <a:ext cx="401594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[Name]</a:t>
            </a:r>
          </a:p>
        </p:txBody>
      </p:sp>
    </p:spTree>
    <p:extLst>
      <p:ext uri="{BB962C8B-B14F-4D97-AF65-F5344CB8AC3E}">
        <p14:creationId xmlns:p14="http://schemas.microsoft.com/office/powerpoint/2010/main" val="41080232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41</TotalTime>
  <Words>6</Words>
  <Application>Microsoft Office PowerPoint</Application>
  <PresentationFormat>Custom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Ben Neenan</dc:creator>
  <cp:lastModifiedBy>Ben Neenan</cp:lastModifiedBy>
  <cp:revision>6</cp:revision>
  <dcterms:created xsi:type="dcterms:W3CDTF">2025-04-16T09:06:33Z</dcterms:created>
  <dcterms:modified xsi:type="dcterms:W3CDTF">2025-04-16T09:47:39Z</dcterms:modified>
</cp:coreProperties>
</file>