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32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329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789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8433F53-6862-B6AC-050B-D65450353D4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" y="0"/>
            <a:ext cx="7559111" cy="1069181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645BCE0-3CDD-410E-557E-41B84373B6AE}"/>
              </a:ext>
            </a:extLst>
          </p:cNvPr>
          <p:cNvSpPr txBox="1"/>
          <p:nvPr/>
        </p:nvSpPr>
        <p:spPr>
          <a:xfrm>
            <a:off x="412955" y="4070554"/>
            <a:ext cx="67105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Join us for 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tea and cake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in the garden to help us raise vital funds for wildlife and see how you can make a few changes for nature in your own outdoor spaces. 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Plant sale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Tombola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too.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F796BA-C9FA-B410-8981-D72B2D929310}"/>
              </a:ext>
            </a:extLst>
          </p:cNvPr>
          <p:cNvSpPr txBox="1"/>
          <p:nvPr/>
        </p:nvSpPr>
        <p:spPr>
          <a:xfrm>
            <a:off x="412955" y="7145209"/>
            <a:ext cx="671051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  <a:p>
            <a:pPr algn="ctr"/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  <a:p>
            <a:pPr algn="ctr"/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  <a:p>
            <a:pPr algn="ctr"/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</p:txBody>
      </p:sp>
    </p:spTree>
    <p:extLst>
      <p:ext uri="{BB962C8B-B14F-4D97-AF65-F5344CB8AC3E}">
        <p14:creationId xmlns:p14="http://schemas.microsoft.com/office/powerpoint/2010/main" val="4108023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44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Ben Neenan</dc:creator>
  <cp:lastModifiedBy>Ben Neenan</cp:lastModifiedBy>
  <cp:revision>2</cp:revision>
  <dcterms:created xsi:type="dcterms:W3CDTF">2025-04-16T09:06:33Z</dcterms:created>
  <dcterms:modified xsi:type="dcterms:W3CDTF">2025-04-16T09:36:57Z</dcterms:modified>
</cp:coreProperties>
</file>