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8" d="100"/>
          <a:sy n="78" d="100"/>
        </p:scale>
        <p:origin x="291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29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789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8433F53-6862-B6AC-050B-D65450353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" y="0"/>
            <a:ext cx="7559111" cy="106918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45BCE0-3CDD-410E-557E-41B84373B6AE}"/>
              </a:ext>
            </a:extLst>
          </p:cNvPr>
          <p:cNvSpPr txBox="1"/>
          <p:nvPr/>
        </p:nvSpPr>
        <p:spPr>
          <a:xfrm>
            <a:off x="424578" y="4564239"/>
            <a:ext cx="6710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Join us for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tea and cake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in the garden to help us raise vital funds for wildlife and see how you can make a few changes for nature in your own outdoor spaces.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Plant sale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Tombola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too.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F796BA-C9FA-B410-8981-D72B2D929310}"/>
              </a:ext>
            </a:extLst>
          </p:cNvPr>
          <p:cNvSpPr txBox="1"/>
          <p:nvPr/>
        </p:nvSpPr>
        <p:spPr>
          <a:xfrm>
            <a:off x="424578" y="7012473"/>
            <a:ext cx="67105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algn="ctr"/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A5B70C-66A7-13DA-A24D-C8862B07ADCC}"/>
              </a:ext>
            </a:extLst>
          </p:cNvPr>
          <p:cNvSpPr txBox="1"/>
          <p:nvPr/>
        </p:nvSpPr>
        <p:spPr>
          <a:xfrm>
            <a:off x="766916" y="365865"/>
            <a:ext cx="6368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[Name]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ECCC16-B59C-662C-9584-02CABB6AABDF}"/>
              </a:ext>
            </a:extLst>
          </p:cNvPr>
          <p:cNvSpPr txBox="1"/>
          <p:nvPr/>
        </p:nvSpPr>
        <p:spPr>
          <a:xfrm>
            <a:off x="1054648" y="8755690"/>
            <a:ext cx="608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[Name]</a:t>
            </a:r>
          </a:p>
        </p:txBody>
      </p:sp>
    </p:spTree>
    <p:extLst>
      <p:ext uri="{BB962C8B-B14F-4D97-AF65-F5344CB8AC3E}">
        <p14:creationId xmlns:p14="http://schemas.microsoft.com/office/powerpoint/2010/main" val="410802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50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 Neenan</dc:creator>
  <cp:lastModifiedBy>Ben Neenan</cp:lastModifiedBy>
  <cp:revision>4</cp:revision>
  <dcterms:created xsi:type="dcterms:W3CDTF">2025-04-16T09:06:33Z</dcterms:created>
  <dcterms:modified xsi:type="dcterms:W3CDTF">2025-04-16T09:45:34Z</dcterms:modified>
</cp:coreProperties>
</file>