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9D34"/>
    <a:srgbClr val="E5E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07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8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8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9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44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07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32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89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21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1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2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8C2F2-5C84-44E7-AFBF-97EDB3DB2CE8}" type="datetimeFigureOut">
              <a:rPr lang="en-GB" smtClean="0"/>
              <a:t>20/03/2023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26C15-EA33-4A0A-9115-F1A863CCD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69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2821FED3-E029-22A8-1F86-3B16F9AB5FCA}"/>
              </a:ext>
            </a:extLst>
          </p:cNvPr>
          <p:cNvGrpSpPr/>
          <p:nvPr/>
        </p:nvGrpSpPr>
        <p:grpSpPr>
          <a:xfrm>
            <a:off x="-9527" y="282781"/>
            <a:ext cx="6858003" cy="9641075"/>
            <a:chOff x="-3" y="264925"/>
            <a:chExt cx="6858003" cy="964107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1764BC3-C920-7E3A-B9E9-6225B89D23FB}"/>
                </a:ext>
              </a:extLst>
            </p:cNvPr>
            <p:cNvGrpSpPr/>
            <p:nvPr/>
          </p:nvGrpSpPr>
          <p:grpSpPr>
            <a:xfrm>
              <a:off x="-3" y="264925"/>
              <a:ext cx="6858002" cy="9641075"/>
              <a:chOff x="-3" y="264925"/>
              <a:chExt cx="6858002" cy="9641075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033163CB-9546-8D01-CA68-6D38CBB54EE9}"/>
                  </a:ext>
                </a:extLst>
              </p:cNvPr>
              <p:cNvGrpSpPr/>
              <p:nvPr/>
            </p:nvGrpSpPr>
            <p:grpSpPr>
              <a:xfrm>
                <a:off x="-3" y="264925"/>
                <a:ext cx="6858002" cy="9641075"/>
                <a:chOff x="-3" y="264925"/>
                <a:chExt cx="6858002" cy="9641075"/>
              </a:xfrm>
            </p:grpSpPr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EC98F0B8-D38C-3315-8E20-10E9765F0D8A}"/>
                    </a:ext>
                  </a:extLst>
                </p:cNvPr>
                <p:cNvGrpSpPr/>
                <p:nvPr/>
              </p:nvGrpSpPr>
              <p:grpSpPr>
                <a:xfrm>
                  <a:off x="-3" y="264925"/>
                  <a:ext cx="6858002" cy="9641075"/>
                  <a:chOff x="-3" y="264925"/>
                  <a:chExt cx="6858002" cy="9641075"/>
                </a:xfrm>
              </p:grpSpPr>
              <p:grpSp>
                <p:nvGrpSpPr>
                  <p:cNvPr id="16" name="Group 15">
                    <a:extLst>
                      <a:ext uri="{FF2B5EF4-FFF2-40B4-BE49-F238E27FC236}">
                        <a16:creationId xmlns:a16="http://schemas.microsoft.com/office/drawing/2014/main" id="{BE66D68E-83E0-3286-3AAB-8E7AC993F710}"/>
                      </a:ext>
                    </a:extLst>
                  </p:cNvPr>
                  <p:cNvGrpSpPr/>
                  <p:nvPr/>
                </p:nvGrpSpPr>
                <p:grpSpPr>
                  <a:xfrm>
                    <a:off x="-3" y="1771650"/>
                    <a:ext cx="6858002" cy="8134350"/>
                    <a:chOff x="-3" y="1771650"/>
                    <a:chExt cx="6858002" cy="8134350"/>
                  </a:xfrm>
                </p:grpSpPr>
                <p:sp>
                  <p:nvSpPr>
                    <p:cNvPr id="8" name="Rectangle 7">
                      <a:extLst>
                        <a:ext uri="{FF2B5EF4-FFF2-40B4-BE49-F238E27FC236}">
                          <a16:creationId xmlns:a16="http://schemas.microsoft.com/office/drawing/2014/main" id="{C23D0E23-D931-1933-2618-DE50D966A1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-3" y="4333461"/>
                      <a:ext cx="6858001" cy="5572539"/>
                    </a:xfrm>
                    <a:prstGeom prst="rect">
                      <a:avLst/>
                    </a:prstGeom>
                    <a:solidFill>
                      <a:srgbClr val="4D9D34"/>
                    </a:solidFill>
                    <a:ln>
                      <a:solidFill>
                        <a:srgbClr val="4D9D3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pic>
                  <p:nvPicPr>
                    <p:cNvPr id="7" name="Picture 6">
                      <a:extLst>
                        <a:ext uri="{FF2B5EF4-FFF2-40B4-BE49-F238E27FC236}">
                          <a16:creationId xmlns:a16="http://schemas.microsoft.com/office/drawing/2014/main" id="{B724A604-5803-5C4D-6DD5-05C03D3BD789}"/>
                        </a:ext>
                      </a:extLst>
                    </p:cNvPr>
                    <p:cNvPicPr>
                      <a:picLocks noChangeAspect="1"/>
                    </p:cNvPicPr>
                    <p:nvPr/>
                  </p:nvPicPr>
                  <p:blipFill rotWithShape="1">
                    <a:blip r:embed="rId2"/>
                    <a:srcRect t="28054"/>
                    <a:stretch/>
                  </p:blipFill>
                  <p:spPr>
                    <a:xfrm>
                      <a:off x="-1" y="1771650"/>
                      <a:ext cx="6858000" cy="2861821"/>
                    </a:xfrm>
                    <a:prstGeom prst="rect">
                      <a:avLst/>
                    </a:prstGeom>
                  </p:spPr>
                </p:pic>
              </p:grpSp>
              <p:pic>
                <p:nvPicPr>
                  <p:cNvPr id="5" name="Picture 4" descr="Logo&#10;&#10;Description automatically generated">
                    <a:extLst>
                      <a:ext uri="{FF2B5EF4-FFF2-40B4-BE49-F238E27FC236}">
                        <a16:creationId xmlns:a16="http://schemas.microsoft.com/office/drawing/2014/main" id="{99E533A2-3E5F-6BA9-0463-B7FA4BC84A2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458700" y="264925"/>
                    <a:ext cx="1219318" cy="1219318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2AE72C86-C71D-C592-0426-15A253C61A98}"/>
                    </a:ext>
                  </a:extLst>
                </p:cNvPr>
                <p:cNvSpPr/>
                <p:nvPr/>
              </p:nvSpPr>
              <p:spPr>
                <a:xfrm>
                  <a:off x="453885" y="5272530"/>
                  <a:ext cx="5950226" cy="3690612"/>
                </a:xfrm>
                <a:prstGeom prst="rect">
                  <a:avLst/>
                </a:prstGeom>
                <a:solidFill>
                  <a:srgbClr val="E5EDC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dirty="0"/>
                </a:p>
              </p:txBody>
            </p:sp>
          </p:grpSp>
          <p:pic>
            <p:nvPicPr>
              <p:cNvPr id="15" name="Picture 14" descr="Graphical user interface&#10;&#10;Description automatically generated with medium confidence">
                <a:extLst>
                  <a:ext uri="{FF2B5EF4-FFF2-40B4-BE49-F238E27FC236}">
                    <a16:creationId xmlns:a16="http://schemas.microsoft.com/office/drawing/2014/main" id="{9BA75C2C-069C-73CD-7762-ABCC54C18D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76440" y="8963142"/>
                <a:ext cx="1783576" cy="762495"/>
              </a:xfrm>
              <a:prstGeom prst="rect">
                <a:avLst/>
              </a:prstGeom>
            </p:spPr>
          </p:pic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C658F26-12B5-EF4C-ECD1-D93A17DCC56D}"/>
                </a:ext>
              </a:extLst>
            </p:cNvPr>
            <p:cNvSpPr txBox="1"/>
            <p:nvPr/>
          </p:nvSpPr>
          <p:spPr>
            <a:xfrm>
              <a:off x="0" y="4400256"/>
              <a:ext cx="685800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48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raised</a:t>
              </a:r>
              <a:endParaRPr lang="en-GB" sz="4800" dirty="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2DEDCB4-49C2-A9E3-B563-8DA9E29B8523}"/>
              </a:ext>
            </a:extLst>
          </p:cNvPr>
          <p:cNvSpPr txBox="1"/>
          <p:nvPr/>
        </p:nvSpPr>
        <p:spPr>
          <a:xfrm>
            <a:off x="566113" y="5359560"/>
            <a:ext cx="572576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4D9D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£</a:t>
            </a:r>
          </a:p>
          <a:p>
            <a:pPr algn="ctr"/>
            <a:r>
              <a:rPr lang="en-GB" sz="2400" b="1" dirty="0">
                <a:solidFill>
                  <a:srgbClr val="4D9D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help Somerset Wildlife Trust protect our wildlife and wild places. </a:t>
            </a:r>
          </a:p>
          <a:p>
            <a:pPr algn="ctr"/>
            <a:endParaRPr lang="en-GB" sz="2400" b="1" dirty="0">
              <a:solidFill>
                <a:srgbClr val="4D9D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4D9D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Couldn’t make it? There’s still time to donate at:</a:t>
            </a:r>
          </a:p>
          <a:p>
            <a:pPr algn="ctr"/>
            <a:r>
              <a:rPr lang="en-GB" sz="2400" dirty="0">
                <a:solidFill>
                  <a:srgbClr val="4D9D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www.justgiving.com/campaign/</a:t>
            </a:r>
            <a:br>
              <a:rPr lang="en-GB" sz="2400" dirty="0">
                <a:solidFill>
                  <a:srgbClr val="4D9D3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err="1">
                <a:solidFill>
                  <a:srgbClr val="4D9D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WilderOpenGardens</a:t>
            </a:r>
            <a:r>
              <a:rPr lang="en-GB" sz="2400" dirty="0">
                <a:solidFill>
                  <a:srgbClr val="4D9D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/________________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4B4F1C-BA50-A355-EC15-60A0D31FC79D}"/>
              </a:ext>
            </a:extLst>
          </p:cNvPr>
          <p:cNvSpPr txBox="1"/>
          <p:nvPr/>
        </p:nvSpPr>
        <p:spPr>
          <a:xfrm>
            <a:off x="357810" y="9066370"/>
            <a:ext cx="4956312" cy="533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l" rtl="0"/>
            <a:r>
              <a:rPr lang="en-GB" sz="2400" b="1" u="none" strike="noStrike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Raising funds in aid of Somerset Wildlife Trust</a:t>
            </a:r>
            <a:br>
              <a:rPr lang="en-GB" sz="18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Registered Charity No: 238372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6DF86F-DC64-755E-572A-E8CB6AA10EEA}"/>
              </a:ext>
            </a:extLst>
          </p:cNvPr>
          <p:cNvSpPr txBox="1"/>
          <p:nvPr/>
        </p:nvSpPr>
        <p:spPr>
          <a:xfrm>
            <a:off x="1719263" y="4777859"/>
            <a:ext cx="34385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4D9D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</a:t>
            </a: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983FE1-B34B-E81C-309C-D073936A8BE1}"/>
              </a:ext>
            </a:extLst>
          </p:cNvPr>
          <p:cNvSpPr txBox="1"/>
          <p:nvPr/>
        </p:nvSpPr>
        <p:spPr>
          <a:xfrm>
            <a:off x="0" y="683313"/>
            <a:ext cx="68675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4D9D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Name’s</a:t>
            </a:r>
          </a:p>
        </p:txBody>
      </p:sp>
    </p:spTree>
    <p:extLst>
      <p:ext uri="{BB962C8B-B14F-4D97-AF65-F5344CB8AC3E}">
        <p14:creationId xmlns:p14="http://schemas.microsoft.com/office/powerpoint/2010/main" val="2760909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121</TotalTime>
  <Words>53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Wilson</dc:creator>
  <cp:lastModifiedBy>Kate Wilson</cp:lastModifiedBy>
  <cp:revision>4</cp:revision>
  <dcterms:created xsi:type="dcterms:W3CDTF">2023-03-20T17:43:12Z</dcterms:created>
  <dcterms:modified xsi:type="dcterms:W3CDTF">2023-03-20T20:12:04Z</dcterms:modified>
</cp:coreProperties>
</file>