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DC3"/>
    <a:srgbClr val="4D9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7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8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9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7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2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89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21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1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2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9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3FFF28-282B-1065-1695-E6080657C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728" y="5930348"/>
            <a:ext cx="5143500" cy="2391656"/>
          </a:xfrm>
        </p:spPr>
        <p:txBody>
          <a:bodyPr/>
          <a:lstStyle/>
          <a:p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1764BC3-C920-7E3A-B9E9-6225B89D23FB}"/>
              </a:ext>
            </a:extLst>
          </p:cNvPr>
          <p:cNvGrpSpPr/>
          <p:nvPr/>
        </p:nvGrpSpPr>
        <p:grpSpPr>
          <a:xfrm>
            <a:off x="-3" y="264925"/>
            <a:ext cx="6858002" cy="9641075"/>
            <a:chOff x="-3" y="264925"/>
            <a:chExt cx="6858002" cy="964107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33163CB-9546-8D01-CA68-6D38CBB54EE9}"/>
                </a:ext>
              </a:extLst>
            </p:cNvPr>
            <p:cNvGrpSpPr/>
            <p:nvPr/>
          </p:nvGrpSpPr>
          <p:grpSpPr>
            <a:xfrm>
              <a:off x="-3" y="264925"/>
              <a:ext cx="6858002" cy="9641075"/>
              <a:chOff x="-3" y="264925"/>
              <a:chExt cx="6858002" cy="9641075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EC98F0B8-D38C-3315-8E20-10E9765F0D8A}"/>
                  </a:ext>
                </a:extLst>
              </p:cNvPr>
              <p:cNvGrpSpPr/>
              <p:nvPr/>
            </p:nvGrpSpPr>
            <p:grpSpPr>
              <a:xfrm>
                <a:off x="-3" y="264925"/>
                <a:ext cx="6858002" cy="9641075"/>
                <a:chOff x="-3" y="264925"/>
                <a:chExt cx="6858002" cy="9641075"/>
              </a:xfrm>
            </p:grpSpPr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BE66D68E-83E0-3286-3AAB-8E7AC993F710}"/>
                    </a:ext>
                  </a:extLst>
                </p:cNvPr>
                <p:cNvGrpSpPr/>
                <p:nvPr/>
              </p:nvGrpSpPr>
              <p:grpSpPr>
                <a:xfrm>
                  <a:off x="-3" y="655738"/>
                  <a:ext cx="6858002" cy="9250262"/>
                  <a:chOff x="-3" y="655738"/>
                  <a:chExt cx="6858002" cy="9250262"/>
                </a:xfrm>
              </p:grpSpPr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C23D0E23-D931-1933-2618-DE50D966A1C1}"/>
                      </a:ext>
                    </a:extLst>
                  </p:cNvPr>
                  <p:cNvSpPr/>
                  <p:nvPr/>
                </p:nvSpPr>
                <p:spPr>
                  <a:xfrm>
                    <a:off x="-3" y="4333461"/>
                    <a:ext cx="6858001" cy="5572539"/>
                  </a:xfrm>
                  <a:prstGeom prst="rect">
                    <a:avLst/>
                  </a:prstGeom>
                  <a:solidFill>
                    <a:srgbClr val="4D9D34"/>
                  </a:solidFill>
                  <a:ln>
                    <a:solidFill>
                      <a:srgbClr val="4D9D3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7" name="Picture 6">
                    <a:extLst>
                      <a:ext uri="{FF2B5EF4-FFF2-40B4-BE49-F238E27FC236}">
                        <a16:creationId xmlns:a16="http://schemas.microsoft.com/office/drawing/2014/main" id="{B724A604-5803-5C4D-6DD5-05C03D3BD78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-1" y="655738"/>
                    <a:ext cx="6858000" cy="3977733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5" name="Picture 4" descr="Logo&#10;&#10;Description automatically generated">
                  <a:extLst>
                    <a:ext uri="{FF2B5EF4-FFF2-40B4-BE49-F238E27FC236}">
                      <a16:creationId xmlns:a16="http://schemas.microsoft.com/office/drawing/2014/main" id="{99E533A2-3E5F-6BA9-0463-B7FA4BC84A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58700" y="264925"/>
                  <a:ext cx="1219318" cy="1219318"/>
                </a:xfrm>
                <a:prstGeom prst="rect">
                  <a:avLst/>
                </a:prstGeom>
              </p:spPr>
            </p:pic>
          </p:grp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AE72C86-C71D-C592-0426-15A253C61A98}"/>
                  </a:ext>
                </a:extLst>
              </p:cNvPr>
              <p:cNvSpPr/>
              <p:nvPr/>
            </p:nvSpPr>
            <p:spPr>
              <a:xfrm>
                <a:off x="453885" y="4881716"/>
                <a:ext cx="5950226" cy="4081426"/>
              </a:xfrm>
              <a:prstGeom prst="rect">
                <a:avLst/>
              </a:prstGeom>
              <a:solidFill>
                <a:srgbClr val="E5EDC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15" name="Picture 14" descr="Graphical user interface&#10;&#10;Description automatically generated with medium confidence">
              <a:extLst>
                <a:ext uri="{FF2B5EF4-FFF2-40B4-BE49-F238E27FC236}">
                  <a16:creationId xmlns:a16="http://schemas.microsoft.com/office/drawing/2014/main" id="{9BA75C2C-069C-73CD-7762-ABCC54C18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6440" y="8963142"/>
              <a:ext cx="1783576" cy="762495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2DEDCB4-49C2-A9E3-B563-8DA9E29B8523}"/>
              </a:ext>
            </a:extLst>
          </p:cNvPr>
          <p:cNvSpPr txBox="1"/>
          <p:nvPr/>
        </p:nvSpPr>
        <p:spPr>
          <a:xfrm>
            <a:off x="566113" y="5024284"/>
            <a:ext cx="57257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Join us for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tea and cake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the garden to help us raise vital funds for wildlife, and see how you can make a few changes for nature in your own outdoor spaces.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Plant sale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Tombola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too.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4B4F1C-BA50-A355-EC15-60A0D31FC79D}"/>
              </a:ext>
            </a:extLst>
          </p:cNvPr>
          <p:cNvSpPr txBox="1"/>
          <p:nvPr/>
        </p:nvSpPr>
        <p:spPr>
          <a:xfrm>
            <a:off x="357810" y="9066370"/>
            <a:ext cx="4956312" cy="533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2400" b="1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Raising funds in aid of Somerset Wildlife Trust</a:t>
            </a:r>
            <a:b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Charity No: 238372</a:t>
            </a:r>
          </a:p>
        </p:txBody>
      </p:sp>
    </p:spTree>
    <p:extLst>
      <p:ext uri="{BB962C8B-B14F-4D97-AF65-F5344CB8AC3E}">
        <p14:creationId xmlns:p14="http://schemas.microsoft.com/office/powerpoint/2010/main" val="276090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103</TotalTime>
  <Words>59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Wilson</dc:creator>
  <cp:lastModifiedBy>Kate Wilson</cp:lastModifiedBy>
  <cp:revision>3</cp:revision>
  <dcterms:created xsi:type="dcterms:W3CDTF">2023-03-20T17:43:12Z</dcterms:created>
  <dcterms:modified xsi:type="dcterms:W3CDTF">2023-03-20T19:33:26Z</dcterms:modified>
</cp:coreProperties>
</file>