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9D34"/>
    <a:srgbClr val="E5E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7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8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9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4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7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2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89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21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1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2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69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3FFF28-282B-1065-1695-E6080657C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728" y="5930348"/>
            <a:ext cx="5143500" cy="2391656"/>
          </a:xfrm>
        </p:spPr>
        <p:txBody>
          <a:bodyPr/>
          <a:lstStyle/>
          <a:p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57993E-1B2F-782C-0830-181BD456130B}"/>
              </a:ext>
            </a:extLst>
          </p:cNvPr>
          <p:cNvGrpSpPr/>
          <p:nvPr/>
        </p:nvGrpSpPr>
        <p:grpSpPr>
          <a:xfrm>
            <a:off x="0" y="230015"/>
            <a:ext cx="6858002" cy="9675985"/>
            <a:chOff x="0" y="230015"/>
            <a:chExt cx="6858002" cy="9675985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E66D68E-83E0-3286-3AAB-8E7AC993F710}"/>
                </a:ext>
              </a:extLst>
            </p:cNvPr>
            <p:cNvGrpSpPr/>
            <p:nvPr/>
          </p:nvGrpSpPr>
          <p:grpSpPr>
            <a:xfrm>
              <a:off x="0" y="987973"/>
              <a:ext cx="6858002" cy="8918027"/>
              <a:chOff x="-3" y="655738"/>
              <a:chExt cx="6858002" cy="925026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23D0E23-D931-1933-2618-DE50D966A1C1}"/>
                  </a:ext>
                </a:extLst>
              </p:cNvPr>
              <p:cNvSpPr/>
              <p:nvPr/>
            </p:nvSpPr>
            <p:spPr>
              <a:xfrm>
                <a:off x="-3" y="4333461"/>
                <a:ext cx="6858001" cy="5572539"/>
              </a:xfrm>
              <a:prstGeom prst="rect">
                <a:avLst/>
              </a:prstGeom>
              <a:solidFill>
                <a:srgbClr val="4D9D34"/>
              </a:solidFill>
              <a:ln>
                <a:solidFill>
                  <a:srgbClr val="4D9D3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B724A604-5803-5C4D-6DD5-05C03D3BD7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1" y="655738"/>
                <a:ext cx="6858000" cy="3977733"/>
              </a:xfrm>
              <a:prstGeom prst="rect">
                <a:avLst/>
              </a:prstGeom>
            </p:spPr>
          </p:pic>
        </p:grpSp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99E533A2-3E5F-6BA9-0463-B7FA4BC84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6850" y="230015"/>
              <a:ext cx="1219318" cy="1175525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AE72C86-C71D-C592-0426-15A253C61A98}"/>
                </a:ext>
              </a:extLst>
            </p:cNvPr>
            <p:cNvSpPr/>
            <p:nvPr/>
          </p:nvSpPr>
          <p:spPr>
            <a:xfrm>
              <a:off x="495292" y="5003690"/>
              <a:ext cx="5950226" cy="3900300"/>
            </a:xfrm>
            <a:prstGeom prst="rect">
              <a:avLst/>
            </a:prstGeom>
            <a:solidFill>
              <a:srgbClr val="E5ED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5" name="Picture 14" descr="Graphical user interface&#10;&#10;Description automatically generated with medium confidence">
              <a:extLst>
                <a:ext uri="{FF2B5EF4-FFF2-40B4-BE49-F238E27FC236}">
                  <a16:creationId xmlns:a16="http://schemas.microsoft.com/office/drawing/2014/main" id="{9BA75C2C-069C-73CD-7762-ABCC54C18D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4577" y="9084839"/>
              <a:ext cx="1783576" cy="762495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2DEDCB4-49C2-A9E3-B563-8DA9E29B8523}"/>
              </a:ext>
            </a:extLst>
          </p:cNvPr>
          <p:cNvSpPr txBox="1"/>
          <p:nvPr/>
        </p:nvSpPr>
        <p:spPr>
          <a:xfrm>
            <a:off x="566113" y="5024284"/>
            <a:ext cx="572576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RSVP 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Join us for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tea and cake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the garden to help us raise vital funds for wildlife, and see how you can make a few changes for nature in your own outdoor spaces.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Plant sale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Tombola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too.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Name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4B4F1C-BA50-A355-EC15-60A0D31FC79D}"/>
              </a:ext>
            </a:extLst>
          </p:cNvPr>
          <p:cNvSpPr txBox="1"/>
          <p:nvPr/>
        </p:nvSpPr>
        <p:spPr>
          <a:xfrm>
            <a:off x="357810" y="9066370"/>
            <a:ext cx="4956312" cy="533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2400" b="1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Raising funds in aid of Somerset Wildlife Trust</a:t>
            </a:r>
            <a:br>
              <a:rPr lang="en-GB" sz="18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Charity No: 238372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EA04A0-4DA5-C1F6-15D3-66E5DCB27D28}"/>
              </a:ext>
            </a:extLst>
          </p:cNvPr>
          <p:cNvSpPr txBox="1"/>
          <p:nvPr/>
        </p:nvSpPr>
        <p:spPr>
          <a:xfrm>
            <a:off x="566112" y="349587"/>
            <a:ext cx="5091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4D9D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 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76090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117</TotalTime>
  <Words>65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Wilson</dc:creator>
  <cp:lastModifiedBy>Kate Wilson</cp:lastModifiedBy>
  <cp:revision>4</cp:revision>
  <dcterms:created xsi:type="dcterms:W3CDTF">2023-03-20T17:43:12Z</dcterms:created>
  <dcterms:modified xsi:type="dcterms:W3CDTF">2023-03-20T19:47:42Z</dcterms:modified>
</cp:coreProperties>
</file>