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31E"/>
    <a:srgbClr val="FFFFFF"/>
    <a:srgbClr val="4D9D34"/>
    <a:srgbClr val="E5E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7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8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9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7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2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89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21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1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2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C2F2-5C84-44E7-AFBF-97EDB3DB2CE8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9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A4F6A2B-00F9-52E0-78BB-E5FC7ED95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916" y="8980998"/>
            <a:ext cx="1783576" cy="76249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AB62BEA-ED57-77A8-3FBA-D429F8E5E8B2}"/>
              </a:ext>
            </a:extLst>
          </p:cNvPr>
          <p:cNvSpPr txBox="1"/>
          <p:nvPr/>
        </p:nvSpPr>
        <p:spPr>
          <a:xfrm>
            <a:off x="338760" y="9187035"/>
            <a:ext cx="4956312" cy="533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2400" b="1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Raising funds in aid of Somerset Wildlife Trust</a:t>
            </a:r>
            <a:b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Charity No: 238372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5B926-FFF5-070E-4DD3-0AF619431277}"/>
              </a:ext>
            </a:extLst>
          </p:cNvPr>
          <p:cNvSpPr txBox="1"/>
          <p:nvPr/>
        </p:nvSpPr>
        <p:spPr>
          <a:xfrm>
            <a:off x="575450" y="325298"/>
            <a:ext cx="5241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Insert address</a:t>
            </a: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D03165-3C06-DFA0-FAC6-6B60B1BD7430}"/>
              </a:ext>
            </a:extLst>
          </p:cNvPr>
          <p:cNvSpPr/>
          <p:nvPr/>
        </p:nvSpPr>
        <p:spPr>
          <a:xfrm>
            <a:off x="5295072" y="1085850"/>
            <a:ext cx="1109168" cy="8160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846193-FC39-4DCD-24B2-56C9C00D08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5850"/>
            <a:ext cx="6866775" cy="88201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AAE8B47-6DE5-A20A-38EF-668AC89C9C75}"/>
              </a:ext>
            </a:extLst>
          </p:cNvPr>
          <p:cNvSpPr/>
          <p:nvPr/>
        </p:nvSpPr>
        <p:spPr>
          <a:xfrm>
            <a:off x="5295072" y="1085850"/>
            <a:ext cx="1260698" cy="96760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2F1825-56D1-4E02-B72E-C4B0CF2D5259}"/>
              </a:ext>
            </a:extLst>
          </p:cNvPr>
          <p:cNvGrpSpPr/>
          <p:nvPr/>
        </p:nvGrpSpPr>
        <p:grpSpPr>
          <a:xfrm>
            <a:off x="-1" y="269832"/>
            <a:ext cx="6555771" cy="4973890"/>
            <a:chOff x="-1" y="269832"/>
            <a:chExt cx="6555771" cy="497389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91DFA95-B130-E76F-0073-84568AE745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2186"/>
            <a:stretch/>
          </p:blipFill>
          <p:spPr>
            <a:xfrm>
              <a:off x="-1" y="1077558"/>
              <a:ext cx="5336453" cy="4166164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6E800C1-F8D0-C25A-1113-19046C3E0F85}"/>
                </a:ext>
              </a:extLst>
            </p:cNvPr>
            <p:cNvGrpSpPr/>
            <p:nvPr/>
          </p:nvGrpSpPr>
          <p:grpSpPr>
            <a:xfrm>
              <a:off x="4814515" y="269832"/>
              <a:ext cx="1741255" cy="4835568"/>
              <a:chOff x="4814515" y="269832"/>
              <a:chExt cx="1741255" cy="4835568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8AC79025-A921-91E1-CECE-49CF19A9814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t="14297"/>
              <a:stretch/>
            </p:blipFill>
            <p:spPr>
              <a:xfrm rot="10800000">
                <a:off x="4814515" y="1874866"/>
                <a:ext cx="1589725" cy="3230534"/>
              </a:xfrm>
              <a:prstGeom prst="rect">
                <a:avLst/>
              </a:prstGeom>
            </p:spPr>
          </p:pic>
          <p:pic>
            <p:nvPicPr>
              <p:cNvPr id="13" name="Picture 12" descr="Logo&#10;&#10;Description automatically generated">
                <a:extLst>
                  <a:ext uri="{FF2B5EF4-FFF2-40B4-BE49-F238E27FC236}">
                    <a16:creationId xmlns:a16="http://schemas.microsoft.com/office/drawing/2014/main" id="{C65C1DA3-012B-5F07-4748-DEBB8EAF9A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36452" y="269832"/>
                <a:ext cx="1219318" cy="1219318"/>
              </a:xfrm>
              <a:prstGeom prst="rect">
                <a:avLst/>
              </a:prstGeom>
            </p:spPr>
          </p:pic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7655EF0-F3B5-B143-84A5-EAEF90B6AB43}"/>
              </a:ext>
            </a:extLst>
          </p:cNvPr>
          <p:cNvSpPr txBox="1"/>
          <p:nvPr/>
        </p:nvSpPr>
        <p:spPr>
          <a:xfrm>
            <a:off x="338760" y="9164056"/>
            <a:ext cx="4956312" cy="533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2400" b="1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Raising funds in aid of Somerset Wildlife Trust</a:t>
            </a:r>
            <a:b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Charity No: 238372</a:t>
            </a:r>
          </a:p>
        </p:txBody>
      </p:sp>
      <p:pic>
        <p:nvPicPr>
          <p:cNvPr id="16" name="Picture 15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D181B99-130D-2BF2-70DF-0A18F0F5B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916" y="8882448"/>
            <a:ext cx="1783576" cy="76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9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295CD3F-3D2A-47C8-7DE1-F064855E55B8}"/>
              </a:ext>
            </a:extLst>
          </p:cNvPr>
          <p:cNvGrpSpPr/>
          <p:nvPr/>
        </p:nvGrpSpPr>
        <p:grpSpPr>
          <a:xfrm>
            <a:off x="0" y="1085850"/>
            <a:ext cx="6866775" cy="8820150"/>
            <a:chOff x="0" y="1085850"/>
            <a:chExt cx="6866775" cy="882015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7846193-FC39-4DCD-24B2-56C9C00D08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085850"/>
              <a:ext cx="6866775" cy="8820150"/>
            </a:xfrm>
            <a:prstGeom prst="rect">
              <a:avLst/>
            </a:prstGeom>
          </p:spPr>
        </p:pic>
        <p:pic>
          <p:nvPicPr>
            <p:cNvPr id="10" name="Picture 9" descr="Graphical user interface&#10;&#10;Description automatically generated with medium confidence">
              <a:extLst>
                <a:ext uri="{FF2B5EF4-FFF2-40B4-BE49-F238E27FC236}">
                  <a16:creationId xmlns:a16="http://schemas.microsoft.com/office/drawing/2014/main" id="{BA4F6A2B-00F9-52E0-78BB-E5FC7ED957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6916" y="8980998"/>
              <a:ext cx="1783576" cy="762495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AB62BEA-ED57-77A8-3FBA-D429F8E5E8B2}"/>
              </a:ext>
            </a:extLst>
          </p:cNvPr>
          <p:cNvSpPr txBox="1"/>
          <p:nvPr/>
        </p:nvSpPr>
        <p:spPr>
          <a:xfrm>
            <a:off x="338760" y="9187035"/>
            <a:ext cx="4956312" cy="533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2400" b="1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Raising funds in aid of Somerset Wildlife Trust</a:t>
            </a:r>
            <a:b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Charity No: 238372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C65C1DA3-012B-5F07-4748-DEBB8EAF9A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61" y="185486"/>
            <a:ext cx="1219318" cy="121931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AC79025-A921-91E1-CECE-49CF19A981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840" y="1404804"/>
            <a:ext cx="1589725" cy="376945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115B926-FFF5-070E-4DD3-0AF619431277}"/>
              </a:ext>
            </a:extLst>
          </p:cNvPr>
          <p:cNvSpPr txBox="1"/>
          <p:nvPr/>
        </p:nvSpPr>
        <p:spPr>
          <a:xfrm>
            <a:off x="1521547" y="362575"/>
            <a:ext cx="5241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Insert address</a:t>
            </a: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177</TotalTime>
  <Words>46</Words>
  <Application>Microsoft Office PowerPoint</Application>
  <PresentationFormat>A4 Paper (210x297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Wilson</dc:creator>
  <cp:lastModifiedBy>Kate Wilson</cp:lastModifiedBy>
  <cp:revision>9</cp:revision>
  <dcterms:created xsi:type="dcterms:W3CDTF">2023-03-20T17:43:12Z</dcterms:created>
  <dcterms:modified xsi:type="dcterms:W3CDTF">2023-03-21T12:15:21Z</dcterms:modified>
</cp:coreProperties>
</file>